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51206400" cy="32918400"/>
  <p:notesSz cx="9296400" cy="7010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6128">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80C"/>
    <a:srgbClr val="000054"/>
    <a:srgbClr val="FFD215"/>
    <a:srgbClr val="FFCC00"/>
    <a:srgbClr val="217B36"/>
    <a:srgbClr val="1D5D31"/>
    <a:srgbClr val="245626"/>
    <a:srgbClr val="124A29"/>
    <a:srgbClr val="206A5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076EB5-4969-41CF-ADA3-A08C9120EDD8}" v="1" dt="2025-02-20T19:20:33.158"/>
    <p1510:client id="{AF8626F8-C64F-4AD6-B48C-1EF975AE1CBB}" v="28" dt="2025-02-21T18:45:30.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0368"/>
        <p:guide pos="16128"/>
      </p:guideLst>
    </p:cSldViewPr>
  </p:slideViewPr>
  <p:notesViewPr>
    <p:cSldViewPr snapToGrid="0">
      <p:cViewPr>
        <p:scale>
          <a:sx n="1" d="2"/>
          <a:sy n="1" d="2"/>
        </p:scale>
        <p:origin x="0" y="0"/>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4559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4038600" cy="353766"/>
          </a:xfrm>
          <a:prstGeom prst="rect">
            <a:avLst/>
          </a:prstGeom>
          <a:noFill/>
          <a:ln w="9525">
            <a:noFill/>
            <a:miter lim="800000"/>
            <a:headEnd/>
            <a:tailEnd/>
          </a:ln>
          <a:effectLst/>
        </p:spPr>
        <p:txBody>
          <a:bodyPr vert="horz" wrap="none" lIns="17858" tIns="8930" rIns="17858" bIns="8930" numCol="1" anchor="ctr" anchorCtr="0" compatLnSpc="1">
            <a:prstTxWarp prst="textNoShape">
              <a:avLst/>
            </a:prstTxWarp>
          </a:bodyPr>
          <a:lstStyle>
            <a:lvl1pPr defTabSz="179458">
              <a:defRPr sz="200"/>
            </a:lvl1pPr>
          </a:lstStyle>
          <a:p>
            <a:endParaRPr lang="en-US"/>
          </a:p>
        </p:txBody>
      </p:sp>
      <p:sp>
        <p:nvSpPr>
          <p:cNvPr id="24579" name="Rectangle 3"/>
          <p:cNvSpPr>
            <a:spLocks noGrp="1" noChangeArrowheads="1"/>
          </p:cNvSpPr>
          <p:nvPr>
            <p:ph type="dt" idx="1"/>
          </p:nvPr>
        </p:nvSpPr>
        <p:spPr bwMode="auto">
          <a:xfrm>
            <a:off x="5273676" y="0"/>
            <a:ext cx="4016375" cy="353766"/>
          </a:xfrm>
          <a:prstGeom prst="rect">
            <a:avLst/>
          </a:prstGeom>
          <a:noFill/>
          <a:ln w="9525">
            <a:noFill/>
            <a:miter lim="800000"/>
            <a:headEnd/>
            <a:tailEnd/>
          </a:ln>
          <a:effectLst/>
        </p:spPr>
        <p:txBody>
          <a:bodyPr vert="horz" wrap="none" lIns="17858" tIns="8930" rIns="17858" bIns="8930" numCol="1" anchor="ctr" anchorCtr="0" compatLnSpc="1">
            <a:prstTxWarp prst="textNoShape">
              <a:avLst/>
            </a:prstTxWarp>
          </a:bodyPr>
          <a:lstStyle>
            <a:lvl1pPr algn="r" defTabSz="179458">
              <a:defRPr sz="200"/>
            </a:lvl1pPr>
          </a:lstStyle>
          <a:p>
            <a:endParaRPr lang="en-US"/>
          </a:p>
        </p:txBody>
      </p:sp>
      <p:sp>
        <p:nvSpPr>
          <p:cNvPr id="24580" name="Rectangle 4"/>
          <p:cNvSpPr>
            <a:spLocks noGrp="1" noRot="1" noChangeAspect="1" noChangeArrowheads="1" noTextEdit="1"/>
          </p:cNvSpPr>
          <p:nvPr>
            <p:ph type="sldImg" idx="2"/>
          </p:nvPr>
        </p:nvSpPr>
        <p:spPr bwMode="auto">
          <a:xfrm>
            <a:off x="2605088" y="530225"/>
            <a:ext cx="4078287" cy="2620963"/>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1235075" y="3328318"/>
            <a:ext cx="6819900" cy="3153057"/>
          </a:xfrm>
          <a:prstGeom prst="rect">
            <a:avLst/>
          </a:prstGeom>
          <a:noFill/>
          <a:ln w="9525">
            <a:noFill/>
            <a:miter lim="800000"/>
            <a:headEnd/>
            <a:tailEnd/>
          </a:ln>
          <a:effectLst/>
        </p:spPr>
        <p:txBody>
          <a:bodyPr vert="horz" wrap="none" lIns="17858" tIns="8930" rIns="17858" bIns="8930" numCol="1" anchor="ctr"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2" name="Rectangle 6"/>
          <p:cNvSpPr>
            <a:spLocks noGrp="1" noChangeArrowheads="1"/>
          </p:cNvSpPr>
          <p:nvPr>
            <p:ph type="ftr" sz="quarter" idx="4"/>
          </p:nvPr>
        </p:nvSpPr>
        <p:spPr bwMode="auto">
          <a:xfrm>
            <a:off x="0" y="6656636"/>
            <a:ext cx="4038600" cy="355389"/>
          </a:xfrm>
          <a:prstGeom prst="rect">
            <a:avLst/>
          </a:prstGeom>
          <a:noFill/>
          <a:ln w="9525">
            <a:noFill/>
            <a:miter lim="800000"/>
            <a:headEnd/>
            <a:tailEnd/>
          </a:ln>
          <a:effectLst/>
        </p:spPr>
        <p:txBody>
          <a:bodyPr vert="horz" wrap="none" lIns="17858" tIns="8930" rIns="17858" bIns="8930" numCol="1" anchor="b" anchorCtr="0" compatLnSpc="1">
            <a:prstTxWarp prst="textNoShape">
              <a:avLst/>
            </a:prstTxWarp>
          </a:bodyPr>
          <a:lstStyle>
            <a:lvl1pPr defTabSz="179458">
              <a:defRPr sz="200"/>
            </a:lvl1pPr>
          </a:lstStyle>
          <a:p>
            <a:endParaRPr lang="en-US"/>
          </a:p>
        </p:txBody>
      </p:sp>
      <p:sp>
        <p:nvSpPr>
          <p:cNvPr id="24583" name="Rectangle 7"/>
          <p:cNvSpPr>
            <a:spLocks noGrp="1" noChangeArrowheads="1"/>
          </p:cNvSpPr>
          <p:nvPr>
            <p:ph type="sldNum" sz="quarter" idx="5"/>
          </p:nvPr>
        </p:nvSpPr>
        <p:spPr bwMode="auto">
          <a:xfrm>
            <a:off x="5273676" y="6656636"/>
            <a:ext cx="4016375" cy="355389"/>
          </a:xfrm>
          <a:prstGeom prst="rect">
            <a:avLst/>
          </a:prstGeom>
          <a:noFill/>
          <a:ln w="9525">
            <a:noFill/>
            <a:miter lim="800000"/>
            <a:headEnd/>
            <a:tailEnd/>
          </a:ln>
          <a:effectLst/>
        </p:spPr>
        <p:txBody>
          <a:bodyPr vert="horz" wrap="none" lIns="17858" tIns="8930" rIns="17858" bIns="8930" numCol="1" anchor="b" anchorCtr="0" compatLnSpc="1">
            <a:prstTxWarp prst="textNoShape">
              <a:avLst/>
            </a:prstTxWarp>
          </a:bodyPr>
          <a:lstStyle>
            <a:lvl1pPr algn="r" defTabSz="179458">
              <a:defRPr sz="200"/>
            </a:lvl1pPr>
          </a:lstStyle>
          <a:p>
            <a:fld id="{430BC6B6-AA0D-4E22-AE04-4909EF84CEB1}" type="slidenum">
              <a:rPr lang="en-US"/>
              <a:pPr/>
              <a:t>‹#›</a:t>
            </a:fld>
            <a:endParaRPr lang="en-US"/>
          </a:p>
        </p:txBody>
      </p:sp>
    </p:spTree>
    <p:extLst>
      <p:ext uri="{BB962C8B-B14F-4D97-AF65-F5344CB8AC3E}">
        <p14:creationId xmlns:p14="http://schemas.microsoft.com/office/powerpoint/2010/main" val="36467698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0F2007-FF53-45ED-AF0C-BAF42BE45931}" type="slidenum">
              <a:rPr lang="en-US"/>
              <a:pPr/>
              <a:t>1</a:t>
            </a:fld>
            <a:endParaRPr lang="en-US"/>
          </a:p>
        </p:txBody>
      </p:sp>
      <p:sp>
        <p:nvSpPr>
          <p:cNvPr id="25602" name="Rectangle 2"/>
          <p:cNvSpPr>
            <a:spLocks noGrp="1" noRot="1" noChangeAspect="1" noChangeArrowheads="1" noTextEdit="1"/>
          </p:cNvSpPr>
          <p:nvPr>
            <p:ph type="sldImg"/>
          </p:nvPr>
        </p:nvSpPr>
        <p:spPr>
          <a:xfrm>
            <a:off x="2605088" y="530225"/>
            <a:ext cx="4078287" cy="2620963"/>
          </a:xfrm>
          <a:ln/>
        </p:spPr>
      </p:sp>
      <p:sp>
        <p:nvSpPr>
          <p:cNvPr id="25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79923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5387342"/>
            <a:ext cx="38404800" cy="11460480"/>
          </a:xfrm>
        </p:spPr>
        <p:txBody>
          <a:bodyPr anchor="b"/>
          <a:lstStyle>
            <a:lvl1pPr algn="ctr">
              <a:defRPr sz="25200"/>
            </a:lvl1pPr>
          </a:lstStyle>
          <a:p>
            <a:r>
              <a:rPr lang="en-US"/>
              <a:t>Click to edit Master title style</a:t>
            </a:r>
          </a:p>
        </p:txBody>
      </p:sp>
      <p:sp>
        <p:nvSpPr>
          <p:cNvPr id="3" name="Subtitle 2"/>
          <p:cNvSpPr>
            <a:spLocks noGrp="1"/>
          </p:cNvSpPr>
          <p:nvPr>
            <p:ph type="subTitle" idx="1"/>
          </p:nvPr>
        </p:nvSpPr>
        <p:spPr>
          <a:xfrm>
            <a:off x="6400800" y="17289782"/>
            <a:ext cx="38404800" cy="7947658"/>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819A2-C017-42E6-A6DA-270364110338}" type="slidenum">
              <a:rPr lang="en-US" smtClean="0"/>
              <a:pPr/>
              <a:t>‹#›</a:t>
            </a:fld>
            <a:endParaRPr lang="en-US"/>
          </a:p>
        </p:txBody>
      </p:sp>
    </p:spTree>
    <p:extLst>
      <p:ext uri="{BB962C8B-B14F-4D97-AF65-F5344CB8AC3E}">
        <p14:creationId xmlns:p14="http://schemas.microsoft.com/office/powerpoint/2010/main" val="207286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3F5A1-64D9-45D7-8DCE-DC384F49DD58}" type="slidenum">
              <a:rPr lang="en-US" smtClean="0"/>
              <a:pPr/>
              <a:t>‹#›</a:t>
            </a:fld>
            <a:endParaRPr lang="en-US"/>
          </a:p>
        </p:txBody>
      </p:sp>
    </p:spTree>
    <p:extLst>
      <p:ext uri="{BB962C8B-B14F-4D97-AF65-F5344CB8AC3E}">
        <p14:creationId xmlns:p14="http://schemas.microsoft.com/office/powerpoint/2010/main" val="10309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752600"/>
            <a:ext cx="1104138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20440" y="1752600"/>
            <a:ext cx="3248406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D74BE-BBA3-45B1-ABF9-8CA66429CF29}" type="slidenum">
              <a:rPr lang="en-US" smtClean="0"/>
              <a:pPr/>
              <a:t>‹#›</a:t>
            </a:fld>
            <a:endParaRPr lang="en-US"/>
          </a:p>
        </p:txBody>
      </p:sp>
    </p:spTree>
    <p:extLst>
      <p:ext uri="{BB962C8B-B14F-4D97-AF65-F5344CB8AC3E}">
        <p14:creationId xmlns:p14="http://schemas.microsoft.com/office/powerpoint/2010/main" val="518640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C4A63-6499-4F7C-A611-53E1059FE580}" type="slidenum">
              <a:rPr lang="en-US" smtClean="0"/>
              <a:pPr/>
              <a:t>‹#›</a:t>
            </a:fld>
            <a:endParaRPr lang="en-US"/>
          </a:p>
        </p:txBody>
      </p:sp>
    </p:spTree>
    <p:extLst>
      <p:ext uri="{BB962C8B-B14F-4D97-AF65-F5344CB8AC3E}">
        <p14:creationId xmlns:p14="http://schemas.microsoft.com/office/powerpoint/2010/main" val="232970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8206745"/>
            <a:ext cx="44165520" cy="13693138"/>
          </a:xfrm>
        </p:spPr>
        <p:txBody>
          <a:bodyPr anchor="b"/>
          <a:lstStyle>
            <a:lvl1pPr>
              <a:defRPr sz="25200"/>
            </a:lvl1pPr>
          </a:lstStyle>
          <a:p>
            <a:r>
              <a:rPr lang="en-US"/>
              <a:t>Click to edit Master title style</a:t>
            </a:r>
          </a:p>
        </p:txBody>
      </p:sp>
      <p:sp>
        <p:nvSpPr>
          <p:cNvPr id="3" name="Text Placeholder 2"/>
          <p:cNvSpPr>
            <a:spLocks noGrp="1"/>
          </p:cNvSpPr>
          <p:nvPr>
            <p:ph type="body" idx="1"/>
          </p:nvPr>
        </p:nvSpPr>
        <p:spPr>
          <a:xfrm>
            <a:off x="3493770" y="22029425"/>
            <a:ext cx="44165520" cy="7200898"/>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A85F-32F7-4114-8D5A-45DABB09FC2A}" type="slidenum">
              <a:rPr lang="en-US" smtClean="0"/>
              <a:pPr/>
              <a:t>‹#›</a:t>
            </a:fld>
            <a:endParaRPr lang="en-US"/>
          </a:p>
        </p:txBody>
      </p:sp>
    </p:spTree>
    <p:extLst>
      <p:ext uri="{BB962C8B-B14F-4D97-AF65-F5344CB8AC3E}">
        <p14:creationId xmlns:p14="http://schemas.microsoft.com/office/powerpoint/2010/main" val="918144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20440" y="8763000"/>
            <a:ext cx="2176272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923240" y="8763000"/>
            <a:ext cx="2176272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DEC8E-C195-4CF0-AE3E-DC2BB13C29DD}" type="slidenum">
              <a:rPr lang="en-US" smtClean="0"/>
              <a:pPr/>
              <a:t>‹#›</a:t>
            </a:fld>
            <a:endParaRPr lang="en-US"/>
          </a:p>
        </p:txBody>
      </p:sp>
    </p:spTree>
    <p:extLst>
      <p:ext uri="{BB962C8B-B14F-4D97-AF65-F5344CB8AC3E}">
        <p14:creationId xmlns:p14="http://schemas.microsoft.com/office/powerpoint/2010/main" val="277111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752603"/>
            <a:ext cx="44165520" cy="6362702"/>
          </a:xfrm>
        </p:spPr>
        <p:txBody>
          <a:bodyPr/>
          <a:lstStyle/>
          <a:p>
            <a:r>
              <a:rPr lang="en-US"/>
              <a:t>Click to edit Master title style</a:t>
            </a:r>
          </a:p>
        </p:txBody>
      </p:sp>
      <p:sp>
        <p:nvSpPr>
          <p:cNvPr id="3" name="Text Placeholder 2"/>
          <p:cNvSpPr>
            <a:spLocks noGrp="1"/>
          </p:cNvSpPr>
          <p:nvPr>
            <p:ph type="body" idx="1"/>
          </p:nvPr>
        </p:nvSpPr>
        <p:spPr>
          <a:xfrm>
            <a:off x="3527112" y="8069582"/>
            <a:ext cx="21662705"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3527112" y="12024360"/>
            <a:ext cx="21662705"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5923240" y="8069582"/>
            <a:ext cx="21769390"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25923240" y="12024360"/>
            <a:ext cx="2176939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E49A3-4654-48ED-AC9B-E134513BCB51}" type="slidenum">
              <a:rPr lang="en-US" smtClean="0"/>
              <a:pPr/>
              <a:t>‹#›</a:t>
            </a:fld>
            <a:endParaRPr lang="en-US"/>
          </a:p>
        </p:txBody>
      </p:sp>
    </p:spTree>
    <p:extLst>
      <p:ext uri="{BB962C8B-B14F-4D97-AF65-F5344CB8AC3E}">
        <p14:creationId xmlns:p14="http://schemas.microsoft.com/office/powerpoint/2010/main" val="110095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8623D8-4EAF-4655-B748-37B38ECBE33C}" type="slidenum">
              <a:rPr lang="en-US" smtClean="0"/>
              <a:pPr/>
              <a:t>‹#›</a:t>
            </a:fld>
            <a:endParaRPr lang="en-US"/>
          </a:p>
        </p:txBody>
      </p:sp>
    </p:spTree>
    <p:extLst>
      <p:ext uri="{BB962C8B-B14F-4D97-AF65-F5344CB8AC3E}">
        <p14:creationId xmlns:p14="http://schemas.microsoft.com/office/powerpoint/2010/main" val="293779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5959E9-813D-4397-9DBE-5C4600CD1CBD}" type="slidenum">
              <a:rPr lang="en-US" smtClean="0"/>
              <a:pPr/>
              <a:t>‹#›</a:t>
            </a:fld>
            <a:endParaRPr lang="en-US"/>
          </a:p>
        </p:txBody>
      </p:sp>
    </p:spTree>
    <p:extLst>
      <p:ext uri="{BB962C8B-B14F-4D97-AF65-F5344CB8AC3E}">
        <p14:creationId xmlns:p14="http://schemas.microsoft.com/office/powerpoint/2010/main" val="27977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2194560"/>
            <a:ext cx="16515395" cy="7680960"/>
          </a:xfrm>
        </p:spPr>
        <p:txBody>
          <a:bodyPr anchor="b"/>
          <a:lstStyle>
            <a:lvl1pPr>
              <a:defRPr sz="13440"/>
            </a:lvl1pPr>
          </a:lstStyle>
          <a:p>
            <a:r>
              <a:rPr lang="en-US"/>
              <a:t>Click to edit Master title style</a:t>
            </a:r>
          </a:p>
        </p:txBody>
      </p:sp>
      <p:sp>
        <p:nvSpPr>
          <p:cNvPr id="3" name="Content Placeholder 2"/>
          <p:cNvSpPr>
            <a:spLocks noGrp="1"/>
          </p:cNvSpPr>
          <p:nvPr>
            <p:ph idx="1"/>
          </p:nvPr>
        </p:nvSpPr>
        <p:spPr>
          <a:xfrm>
            <a:off x="21769390" y="4739642"/>
            <a:ext cx="25923240" cy="233934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527112" y="9875520"/>
            <a:ext cx="16515395"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CAD45B-4C53-4B90-BFDD-49F4D4ED3AD9}" type="slidenum">
              <a:rPr lang="en-US" smtClean="0"/>
              <a:pPr/>
              <a:t>‹#›</a:t>
            </a:fld>
            <a:endParaRPr lang="en-US"/>
          </a:p>
        </p:txBody>
      </p:sp>
    </p:spTree>
    <p:extLst>
      <p:ext uri="{BB962C8B-B14F-4D97-AF65-F5344CB8AC3E}">
        <p14:creationId xmlns:p14="http://schemas.microsoft.com/office/powerpoint/2010/main" val="235167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2194560"/>
            <a:ext cx="16515395" cy="7680960"/>
          </a:xfrm>
        </p:spPr>
        <p:txBody>
          <a:bodyPr anchor="b"/>
          <a:lstStyle>
            <a:lvl1pPr>
              <a:defRPr sz="13440"/>
            </a:lvl1pPr>
          </a:lstStyle>
          <a:p>
            <a:r>
              <a:rPr lang="en-US"/>
              <a:t>Click to edit Master title style</a:t>
            </a:r>
          </a:p>
        </p:txBody>
      </p:sp>
      <p:sp>
        <p:nvSpPr>
          <p:cNvPr id="3" name="Picture Placeholder 2"/>
          <p:cNvSpPr>
            <a:spLocks noGrp="1"/>
          </p:cNvSpPr>
          <p:nvPr>
            <p:ph type="pic" idx="1"/>
          </p:nvPr>
        </p:nvSpPr>
        <p:spPr>
          <a:xfrm>
            <a:off x="21769390" y="4739642"/>
            <a:ext cx="25923240" cy="23393400"/>
          </a:xfrm>
        </p:spPr>
        <p:txBody>
          <a:bodyPr/>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endParaRPr lang="en-US"/>
          </a:p>
        </p:txBody>
      </p:sp>
      <p:sp>
        <p:nvSpPr>
          <p:cNvPr id="4" name="Text Placeholder 3"/>
          <p:cNvSpPr>
            <a:spLocks noGrp="1"/>
          </p:cNvSpPr>
          <p:nvPr>
            <p:ph type="body" sz="half" idx="2"/>
          </p:nvPr>
        </p:nvSpPr>
        <p:spPr>
          <a:xfrm>
            <a:off x="3527112" y="9875520"/>
            <a:ext cx="16515395"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D4DAA-619F-4BE1-8607-2B0B4BFD5A5D}" type="slidenum">
              <a:rPr lang="en-US" smtClean="0"/>
              <a:pPr/>
              <a:t>‹#›</a:t>
            </a:fld>
            <a:endParaRPr lang="en-US"/>
          </a:p>
        </p:txBody>
      </p:sp>
    </p:spTree>
    <p:extLst>
      <p:ext uri="{BB962C8B-B14F-4D97-AF65-F5344CB8AC3E}">
        <p14:creationId xmlns:p14="http://schemas.microsoft.com/office/powerpoint/2010/main" val="375692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752603"/>
            <a:ext cx="4416552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520440" y="8763000"/>
            <a:ext cx="4416552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520440" y="30510482"/>
            <a:ext cx="11521440" cy="1752600"/>
          </a:xfrm>
          <a:prstGeom prst="rect">
            <a:avLst/>
          </a:prstGeom>
        </p:spPr>
        <p:txBody>
          <a:bodyPr vert="horz" lIns="91440" tIns="45720" rIns="91440" bIns="45720" rtlCol="0" anchor="ctr"/>
          <a:lstStyle>
            <a:lvl1pPr algn="l">
              <a:defRPr sz="504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6962120" y="30510482"/>
            <a:ext cx="17282160" cy="17526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30510482"/>
            <a:ext cx="11521440" cy="1752600"/>
          </a:xfrm>
          <a:prstGeom prst="rect">
            <a:avLst/>
          </a:prstGeom>
        </p:spPr>
        <p:txBody>
          <a:bodyPr vert="horz" lIns="91440" tIns="45720" rIns="91440" bIns="45720" rtlCol="0" anchor="ctr"/>
          <a:lstStyle>
            <a:lvl1pPr algn="r">
              <a:defRPr sz="5040">
                <a:solidFill>
                  <a:schemeClr val="tx1">
                    <a:tint val="75000"/>
                  </a:schemeClr>
                </a:solidFill>
              </a:defRPr>
            </a:lvl1pPr>
          </a:lstStyle>
          <a:p>
            <a:fld id="{C1424ADE-8E5B-45C3-95EB-AB9854C838D1}" type="slidenum">
              <a:rPr lang="en-US" smtClean="0"/>
              <a:pPr/>
              <a:t>‹#›</a:t>
            </a:fld>
            <a:endParaRPr lang="en-US"/>
          </a:p>
        </p:txBody>
      </p:sp>
    </p:spTree>
    <p:extLst>
      <p:ext uri="{BB962C8B-B14F-4D97-AF65-F5344CB8AC3E}">
        <p14:creationId xmlns:p14="http://schemas.microsoft.com/office/powerpoint/2010/main" val="37997753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6065" name="Text Box 705"/>
          <p:cNvSpPr txBox="1">
            <a:spLocks noChangeArrowheads="1"/>
          </p:cNvSpPr>
          <p:nvPr/>
        </p:nvSpPr>
        <p:spPr bwMode="auto">
          <a:xfrm>
            <a:off x="34785273" y="7090478"/>
            <a:ext cx="15745917" cy="22989490"/>
          </a:xfrm>
          <a:prstGeom prst="rect">
            <a:avLst/>
          </a:prstGeom>
          <a:solidFill>
            <a:schemeClr val="bg1"/>
          </a:solidFill>
          <a:ln w="76200">
            <a:solidFill>
              <a:schemeClr val="accent5">
                <a:lumMod val="50000"/>
              </a:schemeClr>
            </a:solidFill>
            <a:miter lim="800000"/>
            <a:headEnd/>
            <a:tailEnd/>
          </a:ln>
          <a:effectLst/>
        </p:spPr>
        <p:txBody>
          <a:bodyPr lIns="365760" tIns="365760" rIns="365760" bIns="420624" anchor="t"/>
          <a:lstStyle/>
          <a:p>
            <a:endParaRPr lang="en-US" sz="2800">
              <a:solidFill>
                <a:schemeClr val="accent5">
                  <a:lumMod val="50000"/>
                </a:schemeClr>
              </a:solidFill>
              <a:latin typeface="Times New Roman"/>
              <a:cs typeface="Times New Roman"/>
            </a:endParaRPr>
          </a:p>
        </p:txBody>
      </p:sp>
      <p:sp>
        <p:nvSpPr>
          <p:cNvPr id="15976" name="Text Box 616"/>
          <p:cNvSpPr txBox="1">
            <a:spLocks noChangeArrowheads="1"/>
          </p:cNvSpPr>
          <p:nvPr/>
        </p:nvSpPr>
        <p:spPr bwMode="auto">
          <a:xfrm>
            <a:off x="1600200" y="26974802"/>
            <a:ext cx="7823200" cy="477223"/>
          </a:xfrm>
          <a:prstGeom prst="rect">
            <a:avLst/>
          </a:prstGeom>
          <a:noFill/>
          <a:ln w="9525">
            <a:noFill/>
            <a:miter lim="800000"/>
            <a:headEnd/>
            <a:tailEnd/>
          </a:ln>
          <a:effectLst/>
        </p:spPr>
        <p:txBody>
          <a:bodyPr lIns="106848" tIns="53424" rIns="106848" bIns="53424">
            <a:spAutoFit/>
          </a:bodyPr>
          <a:lstStyle/>
          <a:p>
            <a:pPr defTabSz="1073150">
              <a:buFontTx/>
              <a:buChar char="•"/>
            </a:pPr>
            <a:endParaRPr lang="en-US">
              <a:latin typeface="Arial" charset="0"/>
            </a:endParaRPr>
          </a:p>
        </p:txBody>
      </p:sp>
      <p:sp>
        <p:nvSpPr>
          <p:cNvPr id="16970" name="Rectangle 586"/>
          <p:cNvSpPr>
            <a:spLocks noChangeArrowheads="1"/>
          </p:cNvSpPr>
          <p:nvPr/>
        </p:nvSpPr>
        <p:spPr bwMode="auto">
          <a:xfrm rot="5400000">
            <a:off x="5660314" y="51805728"/>
            <a:ext cx="25648" cy="111712"/>
          </a:xfrm>
          <a:prstGeom prst="rect">
            <a:avLst/>
          </a:prstGeom>
          <a:noFill/>
          <a:ln w="9525">
            <a:noFill/>
            <a:miter lim="800000"/>
            <a:headEnd/>
            <a:tailEnd/>
          </a:ln>
        </p:spPr>
        <p:txBody>
          <a:bodyPr wrap="none" lIns="0" tIns="0" rIns="0" bIns="0">
            <a:spAutoFit/>
          </a:bodyPr>
          <a:lstStyle/>
          <a:p>
            <a:r>
              <a:rPr lang="en-US" sz="700" b="1">
                <a:solidFill>
                  <a:srgbClr val="000000"/>
                </a:solidFill>
                <a:latin typeface="Arial" charset="0"/>
              </a:rPr>
              <a:t> </a:t>
            </a:r>
            <a:endParaRPr lang="en-US"/>
          </a:p>
        </p:txBody>
      </p:sp>
      <p:sp>
        <p:nvSpPr>
          <p:cNvPr id="16976" name="Rectangle 592"/>
          <p:cNvSpPr>
            <a:spLocks noChangeArrowheads="1"/>
          </p:cNvSpPr>
          <p:nvPr/>
        </p:nvSpPr>
        <p:spPr bwMode="auto">
          <a:xfrm>
            <a:off x="67410896" y="747033"/>
            <a:ext cx="26598" cy="107722"/>
          </a:xfrm>
          <a:prstGeom prst="rect">
            <a:avLst/>
          </a:prstGeom>
          <a:noFill/>
          <a:ln w="9525">
            <a:noFill/>
            <a:miter lim="800000"/>
            <a:headEnd/>
            <a:tailEnd/>
          </a:ln>
        </p:spPr>
        <p:txBody>
          <a:bodyPr wrap="none" lIns="0" tIns="0" rIns="0" bIns="0">
            <a:spAutoFit/>
          </a:bodyPr>
          <a:lstStyle/>
          <a:p>
            <a:r>
              <a:rPr lang="en-US" sz="700" b="1">
                <a:solidFill>
                  <a:srgbClr val="000000"/>
                </a:solidFill>
                <a:latin typeface="Arial" charset="0"/>
              </a:rPr>
              <a:t> </a:t>
            </a:r>
            <a:endParaRPr lang="en-US"/>
          </a:p>
        </p:txBody>
      </p:sp>
      <p:sp>
        <p:nvSpPr>
          <p:cNvPr id="17016" name="AutoShape 632"/>
          <p:cNvSpPr>
            <a:spLocks noChangeArrowheads="1"/>
          </p:cNvSpPr>
          <p:nvPr/>
        </p:nvSpPr>
        <p:spPr bwMode="auto">
          <a:xfrm>
            <a:off x="34848800" y="5413630"/>
            <a:ext cx="15521628" cy="1149162"/>
          </a:xfrm>
          <a:prstGeom prst="roundRect">
            <a:avLst>
              <a:gd name="adj" fmla="val 16667"/>
            </a:avLst>
          </a:prstGeom>
          <a:solidFill>
            <a:srgbClr val="FC080C"/>
          </a:solidFill>
          <a:ln w="9525">
            <a:solidFill>
              <a:schemeClr val="tx1"/>
            </a:solidFill>
            <a:round/>
            <a:headEnd/>
            <a:tailEnd/>
          </a:ln>
          <a:effectLst/>
        </p:spPr>
        <p:txBody>
          <a:bodyPr wrap="none" lIns="476228" tIns="238116" rIns="476228" bIns="238116" anchor="ctr"/>
          <a:lstStyle/>
          <a:p>
            <a:pPr algn="ctr" defTabSz="4762500"/>
            <a:r>
              <a:rPr lang="en-US" sz="4000" b="1">
                <a:solidFill>
                  <a:schemeClr val="bg1"/>
                </a:solidFill>
                <a:cs typeface="Times New Roman" panose="02020603050405020304" pitchFamily="18" charset="0"/>
              </a:rPr>
              <a:t>Results and Discussion </a:t>
            </a:r>
          </a:p>
        </p:txBody>
      </p:sp>
      <p:sp>
        <p:nvSpPr>
          <p:cNvPr id="17047" name="Text Box 663"/>
          <p:cNvSpPr txBox="1">
            <a:spLocks noChangeArrowheads="1"/>
          </p:cNvSpPr>
          <p:nvPr/>
        </p:nvSpPr>
        <p:spPr bwMode="auto">
          <a:xfrm>
            <a:off x="17701799" y="7214817"/>
            <a:ext cx="15745917" cy="22865151"/>
          </a:xfrm>
          <a:prstGeom prst="rect">
            <a:avLst/>
          </a:prstGeom>
          <a:solidFill>
            <a:schemeClr val="bg1"/>
          </a:solidFill>
          <a:ln w="76200">
            <a:solidFill>
              <a:schemeClr val="accent5">
                <a:lumMod val="50000"/>
              </a:schemeClr>
            </a:solidFill>
            <a:miter lim="800000"/>
            <a:headEnd/>
            <a:tailEnd/>
          </a:ln>
          <a:effectLst/>
        </p:spPr>
        <p:txBody>
          <a:bodyPr lIns="457200" tIns="274320" rIns="475488" bIns="457200" anchor="t"/>
          <a:lstStyle/>
          <a:p>
            <a:pPr marL="266700" lvl="1" defTabSz="1073150"/>
            <a:r>
              <a:rPr lang="en-US" sz="2800">
                <a:solidFill>
                  <a:schemeClr val="accent5">
                    <a:lumMod val="50000"/>
                  </a:schemeClr>
                </a:solidFill>
                <a:latin typeface="Times New Roman"/>
                <a:cs typeface="Times New Roman"/>
              </a:rPr>
              <a:t>:</a:t>
            </a:r>
            <a:endParaRPr lang="en-US" sz="2800">
              <a:solidFill>
                <a:schemeClr val="accent5">
                  <a:lumMod val="50000"/>
                </a:schemeClr>
              </a:solidFill>
              <a:cs typeface="Times New Roman"/>
            </a:endParaRPr>
          </a:p>
          <a:p>
            <a:pPr marL="342900" indent="-342900" defTabSz="1073150">
              <a:buFont typeface="Wingdings"/>
              <a:buChar char="Ø"/>
            </a:pPr>
            <a:endParaRPr lang="en-US" sz="2800">
              <a:solidFill>
                <a:srgbClr val="000000"/>
              </a:solidFill>
              <a:cs typeface="Times New Roman"/>
            </a:endParaRPr>
          </a:p>
          <a:p>
            <a:pPr lvl="2" defTabSz="1073150">
              <a:buFont typeface="Arial" panose="05000000000000000000" pitchFamily="2" charset="2"/>
              <a:buChar char="•"/>
            </a:pPr>
            <a:endParaRPr lang="en-US">
              <a:solidFill>
                <a:schemeClr val="accent5">
                  <a:lumMod val="50000"/>
                </a:schemeClr>
              </a:solidFill>
              <a:cs typeface="Times New Roman"/>
            </a:endParaRPr>
          </a:p>
        </p:txBody>
      </p:sp>
      <p:sp>
        <p:nvSpPr>
          <p:cNvPr id="17052" name="AutoShape 668"/>
          <p:cNvSpPr>
            <a:spLocks noChangeArrowheads="1"/>
          </p:cNvSpPr>
          <p:nvPr/>
        </p:nvSpPr>
        <p:spPr bwMode="auto">
          <a:xfrm>
            <a:off x="1319004" y="5490749"/>
            <a:ext cx="14797323" cy="1121325"/>
          </a:xfrm>
          <a:prstGeom prst="roundRect">
            <a:avLst>
              <a:gd name="adj" fmla="val 16667"/>
            </a:avLst>
          </a:prstGeom>
          <a:solidFill>
            <a:srgbClr val="FC080C"/>
          </a:solidFill>
          <a:ln w="9525">
            <a:solidFill>
              <a:schemeClr val="tx1"/>
            </a:solidFill>
            <a:round/>
            <a:headEnd/>
            <a:tailEnd/>
          </a:ln>
          <a:effectLst/>
        </p:spPr>
        <p:txBody>
          <a:bodyPr wrap="none" lIns="476228" tIns="238116" rIns="476228" bIns="238116" anchor="ctr"/>
          <a:lstStyle/>
          <a:p>
            <a:pPr algn="ctr" defTabSz="4762500"/>
            <a:r>
              <a:rPr lang="en-US" sz="4000" b="1">
                <a:solidFill>
                  <a:schemeClr val="bg1"/>
                </a:solidFill>
                <a:cs typeface="Times New Roman" panose="02020603050405020304" pitchFamily="18" charset="0"/>
              </a:rPr>
              <a:t>Introduction </a:t>
            </a:r>
          </a:p>
        </p:txBody>
      </p:sp>
      <p:sp>
        <p:nvSpPr>
          <p:cNvPr id="17053" name="Text Box 669"/>
          <p:cNvSpPr txBox="1">
            <a:spLocks noChangeArrowheads="1"/>
          </p:cNvSpPr>
          <p:nvPr/>
        </p:nvSpPr>
        <p:spPr bwMode="auto">
          <a:xfrm>
            <a:off x="1319005" y="7239192"/>
            <a:ext cx="14797323" cy="22716438"/>
          </a:xfrm>
          <a:prstGeom prst="rect">
            <a:avLst/>
          </a:prstGeom>
          <a:solidFill>
            <a:schemeClr val="bg1"/>
          </a:solidFill>
          <a:ln w="76200">
            <a:solidFill>
              <a:schemeClr val="accent5">
                <a:lumMod val="50000"/>
              </a:schemeClr>
            </a:solidFill>
            <a:miter lim="800000"/>
            <a:headEnd/>
            <a:tailEnd/>
          </a:ln>
          <a:effectLst/>
        </p:spPr>
        <p:txBody>
          <a:bodyPr lIns="182880" tIns="91440" rIns="91440" bIns="365760" anchor="t"/>
          <a:lstStyle/>
          <a:p>
            <a:pPr marL="1181100" lvl="3" defTabSz="1073150"/>
            <a:br>
              <a:rPr lang="en-US" sz="2800"/>
            </a:br>
            <a:endParaRPr lang="en-US" sz="2800">
              <a:cs typeface="Times New Roman" pitchFamily="18" charset="0"/>
            </a:endParaRPr>
          </a:p>
        </p:txBody>
      </p:sp>
      <p:sp>
        <p:nvSpPr>
          <p:cNvPr id="17054" name="Text Box 670"/>
          <p:cNvSpPr txBox="1">
            <a:spLocks noChangeArrowheads="1"/>
          </p:cNvSpPr>
          <p:nvPr/>
        </p:nvSpPr>
        <p:spPr bwMode="auto">
          <a:xfrm>
            <a:off x="12002446" y="30762994"/>
            <a:ext cx="26537330" cy="461665"/>
          </a:xfrm>
          <a:prstGeom prst="rect">
            <a:avLst/>
          </a:prstGeom>
          <a:noFill/>
          <a:ln w="9525">
            <a:noFill/>
            <a:miter lim="800000"/>
            <a:headEnd/>
            <a:tailEnd/>
          </a:ln>
          <a:effectLst/>
        </p:spPr>
        <p:txBody>
          <a:bodyPr wrap="square" lIns="91440" tIns="45720" rIns="91440" bIns="45720" anchor="t">
            <a:spAutoFit/>
          </a:bodyPr>
          <a:lstStyle/>
          <a:p>
            <a:pPr algn="ctr">
              <a:spcBef>
                <a:spcPct val="50000"/>
              </a:spcBef>
            </a:pPr>
            <a:r>
              <a:rPr lang="en-US" b="1">
                <a:solidFill>
                  <a:schemeClr val="accent5">
                    <a:lumMod val="50000"/>
                  </a:schemeClr>
                </a:solidFill>
                <a:latin typeface="Times New Roman"/>
                <a:cs typeface="Times New Roman"/>
              </a:rPr>
              <a:t>Presented at  Delaware State University’s 2025  Decolonizing Psychology through an African-Centered Lens Conference</a:t>
            </a:r>
            <a:r>
              <a:rPr lang="en-US">
                <a:solidFill>
                  <a:schemeClr val="accent5">
                    <a:lumMod val="50000"/>
                  </a:schemeClr>
                </a:solidFill>
                <a:latin typeface="Times New Roman"/>
                <a:cs typeface="Times New Roman"/>
              </a:rPr>
              <a:t> ( correspondence to) </a:t>
            </a:r>
            <a:endParaRPr lang="en-US">
              <a:solidFill>
                <a:schemeClr val="accent5">
                  <a:lumMod val="50000"/>
                </a:schemeClr>
              </a:solidFill>
              <a:cs typeface="Times New Roman"/>
            </a:endParaRPr>
          </a:p>
        </p:txBody>
      </p:sp>
      <p:graphicFrame>
        <p:nvGraphicFramePr>
          <p:cNvPr id="36609" name="Object 5889"/>
          <p:cNvGraphicFramePr>
            <a:graphicFrameLocks noChangeAspect="1"/>
          </p:cNvGraphicFramePr>
          <p:nvPr>
            <p:extLst>
              <p:ext uri="{D42A27DB-BD31-4B8C-83A1-F6EECF244321}">
                <p14:modId xmlns:p14="http://schemas.microsoft.com/office/powerpoint/2010/main" val="1966137557"/>
              </p:ext>
            </p:extLst>
          </p:nvPr>
        </p:nvGraphicFramePr>
        <p:xfrm>
          <a:off x="34848800" y="21241872"/>
          <a:ext cx="197556" cy="140915571"/>
        </p:xfrm>
        <a:graphic>
          <a:graphicData uri="http://schemas.openxmlformats.org/presentationml/2006/ole">
            <mc:AlternateContent xmlns:mc="http://schemas.openxmlformats.org/markup-compatibility/2006">
              <mc:Choice xmlns:v="urn:schemas-microsoft-com:vml" Requires="v">
                <p:oleObj name="Document" r:id="rId3" imgW="9730" imgH="8216058" progId="Word.Document.8">
                  <p:embed/>
                </p:oleObj>
              </mc:Choice>
              <mc:Fallback>
                <p:oleObj name="Document" r:id="rId3" imgW="9730" imgH="8216058" progId="Word.Document.8">
                  <p:embed/>
                  <p:pic>
                    <p:nvPicPr>
                      <p:cNvPr id="36609" name="Object 588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48800" y="21241872"/>
                        <a:ext cx="197556" cy="14091557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 name="AutoShape 680"/>
          <p:cNvSpPr>
            <a:spLocks noChangeArrowheads="1"/>
          </p:cNvSpPr>
          <p:nvPr/>
        </p:nvSpPr>
        <p:spPr bwMode="auto">
          <a:xfrm>
            <a:off x="17926088" y="5499174"/>
            <a:ext cx="15521628" cy="1149162"/>
          </a:xfrm>
          <a:prstGeom prst="roundRect">
            <a:avLst>
              <a:gd name="adj" fmla="val 16667"/>
            </a:avLst>
          </a:prstGeom>
          <a:solidFill>
            <a:srgbClr val="FC080C"/>
          </a:solidFill>
          <a:ln w="9525">
            <a:solidFill>
              <a:schemeClr val="tx1"/>
            </a:solidFill>
            <a:round/>
            <a:headEnd/>
            <a:tailEnd/>
          </a:ln>
          <a:effectLst/>
        </p:spPr>
        <p:txBody>
          <a:bodyPr wrap="none" lIns="476228" tIns="238116" rIns="476228" bIns="238116" anchor="ctr"/>
          <a:lstStyle/>
          <a:p>
            <a:pPr algn="ctr" defTabSz="4762500"/>
            <a:r>
              <a:rPr lang="en-US" sz="4000" b="1">
                <a:solidFill>
                  <a:schemeClr val="bg1"/>
                </a:solidFill>
                <a:cs typeface="Times New Roman" panose="02020603050405020304" pitchFamily="18" charset="0"/>
              </a:rPr>
              <a:t>Methods </a:t>
            </a:r>
          </a:p>
        </p:txBody>
      </p:sp>
      <p:sp>
        <p:nvSpPr>
          <p:cNvPr id="2" name="AutoShape 5903" descr="Inserting image...">
            <a:extLst>
              <a:ext uri="{FF2B5EF4-FFF2-40B4-BE49-F238E27FC236}">
                <a16:creationId xmlns:a16="http://schemas.microsoft.com/office/drawing/2014/main" id="{BEB8F03E-EE22-4E0C-9A48-5FB54BEA3F81}"/>
              </a:ext>
            </a:extLst>
          </p:cNvPr>
          <p:cNvSpPr>
            <a:spLocks noChangeAspect="1" noChangeArrowheads="1"/>
          </p:cNvSpPr>
          <p:nvPr/>
        </p:nvSpPr>
        <p:spPr bwMode="auto">
          <a:xfrm>
            <a:off x="25450800" y="16306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Rectangle 36">
            <a:extLst>
              <a:ext uri="{FF2B5EF4-FFF2-40B4-BE49-F238E27FC236}">
                <a16:creationId xmlns:a16="http://schemas.microsoft.com/office/drawing/2014/main" id="{F83DCCC9-DFB6-491D-B937-7779821B40DE}"/>
              </a:ext>
            </a:extLst>
          </p:cNvPr>
          <p:cNvSpPr>
            <a:spLocks noChangeArrowheads="1"/>
          </p:cNvSpPr>
          <p:nvPr/>
        </p:nvSpPr>
        <p:spPr bwMode="auto">
          <a:xfrm>
            <a:off x="1236909" y="606116"/>
            <a:ext cx="49214487" cy="4439274"/>
          </a:xfrm>
          <a:prstGeom prst="rect">
            <a:avLst/>
          </a:prstGeom>
          <a:solidFill>
            <a:srgbClr val="FC080C"/>
          </a:solidFill>
          <a:ln w="9525">
            <a:solidFill>
              <a:srgbClr val="4472C4"/>
            </a:solidFill>
            <a:miter lim="800000"/>
            <a:headEnd/>
            <a:tailEnd/>
          </a:ln>
          <a:effectLst/>
        </p:spPr>
        <p:txBody>
          <a:bodyPr wrap="none" lIns="58780" tIns="29390" rIns="58780" bIns="29390" anchor="ctr"/>
          <a:lstStyle/>
          <a:p>
            <a:pPr defTabSz="2822041" eaLnBrk="1" fontAlgn="auto" hangingPunct="1">
              <a:spcBef>
                <a:spcPts val="0"/>
              </a:spcBef>
              <a:spcAft>
                <a:spcPts val="0"/>
              </a:spcAft>
              <a:defRPr/>
            </a:pPr>
            <a:endParaRPr lang="en-US" sz="5530">
              <a:latin typeface="+mn-lt"/>
              <a:ea typeface="+mn-ea"/>
            </a:endParaRPr>
          </a:p>
        </p:txBody>
      </p:sp>
      <p:sp>
        <p:nvSpPr>
          <p:cNvPr id="16848" name="Text Box 464"/>
          <p:cNvSpPr txBox="1">
            <a:spLocks noChangeArrowheads="1"/>
          </p:cNvSpPr>
          <p:nvPr/>
        </p:nvSpPr>
        <p:spPr bwMode="auto">
          <a:xfrm>
            <a:off x="9997654" y="1190729"/>
            <a:ext cx="29842691" cy="3132480"/>
          </a:xfrm>
          <a:prstGeom prst="rect">
            <a:avLst/>
          </a:prstGeom>
          <a:solidFill>
            <a:schemeClr val="bg1"/>
          </a:solidFill>
          <a:ln w="9525">
            <a:solidFill>
              <a:schemeClr val="bg1">
                <a:lumMod val="95000"/>
              </a:schemeClr>
            </a:solidFill>
            <a:miter lim="800000"/>
            <a:headEnd/>
            <a:tailEnd/>
          </a:ln>
          <a:effectLst/>
        </p:spPr>
        <p:txBody>
          <a:bodyPr wrap="square" lIns="213692" tIns="106848" rIns="213692" bIns="106848" anchor="b" anchorCtr="0">
            <a:normAutofit/>
          </a:bodyPr>
          <a:lstStyle/>
          <a:p>
            <a:pPr algn="ctr" defTabSz="2133600">
              <a:lnSpc>
                <a:spcPct val="50000"/>
              </a:lnSpc>
              <a:spcBef>
                <a:spcPct val="50000"/>
              </a:spcBef>
            </a:pPr>
            <a:r>
              <a:rPr lang="en-US" sz="4400">
                <a:solidFill>
                  <a:schemeClr val="tx2"/>
                </a:solidFill>
                <a:cs typeface="Times New Roman"/>
              </a:rPr>
              <a:t>Authors Names and Affiliation </a:t>
            </a:r>
          </a:p>
        </p:txBody>
      </p:sp>
      <p:sp>
        <p:nvSpPr>
          <p:cNvPr id="6" name="TextBox 5">
            <a:extLst>
              <a:ext uri="{FF2B5EF4-FFF2-40B4-BE49-F238E27FC236}">
                <a16:creationId xmlns:a16="http://schemas.microsoft.com/office/drawing/2014/main" id="{AE43C30B-4F8D-5892-B1FA-5414ABF9E9E9}"/>
              </a:ext>
            </a:extLst>
          </p:cNvPr>
          <p:cNvSpPr txBox="1"/>
          <p:nvPr/>
        </p:nvSpPr>
        <p:spPr>
          <a:xfrm>
            <a:off x="16859250" y="80670827"/>
            <a:ext cx="33718500" cy="830997"/>
          </a:xfrm>
          <a:prstGeom prst="rect">
            <a:avLst/>
          </a:prstGeom>
          <a:noFill/>
        </p:spPr>
        <p:txBody>
          <a:bodyPr wrap="square">
            <a:spAutoFit/>
          </a:bodyPr>
          <a:lstStyle/>
          <a:p>
            <a:r>
              <a:rPr lang="en-US" b="0" i="0">
                <a:solidFill>
                  <a:srgbClr val="000000"/>
                </a:solidFill>
                <a:effectLst/>
                <a:latin typeface="ProximaNova"/>
              </a:rPr>
              <a:t>She helped organize the National Association of College Women, and joined the American Psychological Association, the International Psychological Association, the International Council of Women Psychologists, the Women’s International League for Peace and Freedom, and the Friends of the Mentally Ill.  </a:t>
            </a:r>
            <a:endParaRPr lang="en-US"/>
          </a:p>
        </p:txBody>
      </p:sp>
      <p:pic>
        <p:nvPicPr>
          <p:cNvPr id="9" name="Picture 8" descr="A black background with a black square&#10;&#10;AI-generated content may be incorrect.">
            <a:extLst>
              <a:ext uri="{FF2B5EF4-FFF2-40B4-BE49-F238E27FC236}">
                <a16:creationId xmlns:a16="http://schemas.microsoft.com/office/drawing/2014/main" id="{3D6E2443-3061-D106-CC8C-86C84B0E33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43688685" y="-1594307"/>
            <a:ext cx="3044321" cy="8790710"/>
          </a:xfrm>
          <a:prstGeom prst="rect">
            <a:avLst/>
          </a:prstGeom>
          <a:solidFill>
            <a:schemeClr val="bg1"/>
          </a:solidFill>
        </p:spPr>
      </p:pic>
      <p:pic>
        <p:nvPicPr>
          <p:cNvPr id="5" name="Picture 4">
            <a:extLst>
              <a:ext uri="{FF2B5EF4-FFF2-40B4-BE49-F238E27FC236}">
                <a16:creationId xmlns:a16="http://schemas.microsoft.com/office/drawing/2014/main" id="{271ACBD8-403B-FA26-AAD2-A3485BEEE3AB}"/>
              </a:ext>
            </a:extLst>
          </p:cNvPr>
          <p:cNvPicPr>
            <a:picLocks noChangeAspect="1"/>
          </p:cNvPicPr>
          <p:nvPr/>
        </p:nvPicPr>
        <p:blipFill>
          <a:blip r:embed="rId6"/>
          <a:stretch>
            <a:fillRect/>
          </a:stretch>
        </p:blipFill>
        <p:spPr>
          <a:xfrm>
            <a:off x="2032418" y="1190729"/>
            <a:ext cx="7169727" cy="3132480"/>
          </a:xfrm>
          <a:prstGeom prst="rect">
            <a:avLst/>
          </a:prstGeom>
          <a:solidFill>
            <a:schemeClr val="bg1"/>
          </a:solid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Jenson</dc:creator>
  <cp:revision>2</cp:revision>
  <cp:lastPrinted>2025-02-21T18:12:23Z</cp:lastPrinted>
  <dcterms:created xsi:type="dcterms:W3CDTF">1999-11-27T21:51:27Z</dcterms:created>
  <dcterms:modified xsi:type="dcterms:W3CDTF">2025-02-24T15:16:18Z</dcterms:modified>
</cp:coreProperties>
</file>